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3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CD1E-9300-41DC-A37A-4937316C0E1B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37E8-37B0-431A-9258-A33D6755D0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08C0-1787-46AE-829B-5F4B6EB439E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D932-4BD1-4C53-820D-24D32831AB9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505933"/>
            <a:ext cx="9144000" cy="430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3181592"/>
            <a:ext cx="9144000" cy="1192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" y="1784483"/>
            <a:ext cx="9143999" cy="13440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DF34BA3-4CB6-4893-829B-95CE6D3A05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3" t="8184"/>
          <a:stretch/>
        </p:blipFill>
        <p:spPr>
          <a:xfrm>
            <a:off x="0" y="605"/>
            <a:ext cx="6175501" cy="12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1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499" y="1016813"/>
            <a:ext cx="8471002" cy="361591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defRPr sz="24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/>
            </a:lvl6pPr>
            <a:lvl7pPr>
              <a:defRPr sz="2000" b="1"/>
            </a:lvl7pPr>
            <a:lvl8pPr>
              <a:defRPr sz="2000" b="1"/>
            </a:lvl8pPr>
            <a:lvl9pPr>
              <a:defRPr sz="2000" b="1"/>
            </a:lvl9pPr>
          </a:lstStyle>
          <a:p>
            <a:pPr lvl="0"/>
            <a:r>
              <a:rPr lang="en-US" noProof="0" dirty="0"/>
              <a:t>First Level Content</a:t>
            </a:r>
          </a:p>
          <a:p>
            <a:pPr lvl="1"/>
            <a:r>
              <a:rPr lang="en-US" noProof="0" dirty="0"/>
              <a:t>Second Level Content</a:t>
            </a:r>
          </a:p>
          <a:p>
            <a:pPr lvl="2"/>
            <a:r>
              <a:rPr lang="en-US" noProof="0" dirty="0"/>
              <a:t>Third Level Content</a:t>
            </a:r>
          </a:p>
          <a:p>
            <a:pPr lvl="3"/>
            <a:r>
              <a:rPr lang="en-US" noProof="0" dirty="0"/>
              <a:t>Fourth Level Content</a:t>
            </a:r>
          </a:p>
          <a:p>
            <a:pPr lvl="4"/>
            <a:r>
              <a:rPr lang="en-US" noProof="0" dirty="0"/>
              <a:t>Fifth Level Content</a:t>
            </a:r>
          </a:p>
          <a:p>
            <a:pPr marL="1885950" marR="0" lvl="5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/>
              <a:t>Sixth Level Content</a:t>
            </a:r>
          </a:p>
          <a:p>
            <a:pPr lvl="6"/>
            <a:r>
              <a:rPr lang="en-US" noProof="0" dirty="0"/>
              <a:t>Seventh Level Content</a:t>
            </a:r>
          </a:p>
          <a:p>
            <a:pPr lvl="7"/>
            <a:r>
              <a:rPr lang="en-US" noProof="0" dirty="0"/>
              <a:t>Eight Level Content</a:t>
            </a:r>
          </a:p>
          <a:p>
            <a:pPr lvl="8"/>
            <a:r>
              <a:rPr lang="en-US" noProof="0" dirty="0"/>
              <a:t>Ninth Level Content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b="1"/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84175BF1-37F0-45AF-AE8E-509AB62BA502}" type="datetime3">
              <a:rPr lang="en-US" noProof="1" smtClean="0"/>
              <a:pPr/>
              <a:t>5 January 2021</a:t>
            </a:fld>
            <a:endParaRPr lang="en-US" noProof="1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01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0DC8E6F3-89B9-4F92-AFC5-576D70B3B720}" type="datetime3">
              <a:rPr lang="en-US" noProof="1" smtClean="0"/>
              <a:pPr/>
              <a:t>5 January 2021</a:t>
            </a:fld>
            <a:endParaRPr lang="en-US" noProof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315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rgbClr val="255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24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Logos are allowed on this page only!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prepared by KIT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Audio/Visual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4814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5C9B42C-AB5D-4EE2-90BB-AEF054507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0EDDE1-A7E8-47B2-A9C8-9C90BF2D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8ED465-1E00-4BD8-9924-F4248068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5BF1-37F0-45AF-AE8E-509AB62BA502}" type="datetime3">
              <a:rPr lang="en-US" noProof="1" smtClean="0"/>
              <a:pPr/>
              <a:t>5 January 2021</a:t>
            </a:fld>
            <a:endParaRPr lang="en-US" noProof="1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C9ABE8-B69F-4350-A4CF-11D254CE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your name / affiliation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6B9C5D-3690-4080-ADC4-B4DBF081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2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40940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Audio/Visual Template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 by Jano Gebelein</dc:title>
  <dc:creator>Jano Gebelein</dc:creator>
  <cp:lastModifiedBy>Anja Zeun</cp:lastModifiedBy>
  <cp:revision>56</cp:revision>
  <dcterms:created xsi:type="dcterms:W3CDTF">2016-09-12T10:42:56Z</dcterms:created>
  <dcterms:modified xsi:type="dcterms:W3CDTF">2021-01-05T14:59:27Z</dcterms:modified>
</cp:coreProperties>
</file>